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66" r:id="rId9"/>
    <p:sldId id="265" r:id="rId10"/>
    <p:sldId id="261" r:id="rId11"/>
    <p:sldId id="262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3D4913-32A9-E325-145F-31185001A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46AB4B3-5298-2813-FD39-138C57E5D0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DC07B4-58E7-73EB-76C9-D591E68CB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7FF97-8A77-BEEA-A91C-1ED248A13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8AE15A-BC2F-39AE-B8E7-CCB241C70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980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A264FE-2BA8-7068-5A93-7BF70052D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D5590E-9815-72E6-06DE-E2CD26F44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35C002-EACF-D55A-E77B-3ED2488EA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9F4CA-6F4A-FFD8-9C7D-5837FBFD1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ADAF21-ACB5-A157-2639-D5D1E6771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062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6DB434-9162-2DFD-D95D-1B71A548B2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135A67-0F06-1A80-F34D-EF8DF6EA86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872BAF-68AE-3A78-8973-8E6E3243B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80C79E-A4A0-1D08-0E25-698E2C523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B4E8CB-82E4-5D7D-6445-6DBEBD52B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565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0C57CD-44CE-0A4A-9352-CD3ABA3BE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6C3C3A-82D1-0166-F42B-0A4C319190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267833-BE3F-1155-2072-538A73BB4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3F8757-727F-BE87-12BF-B76AA72BA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93DD65-93F6-2C97-26FC-DD0809D0C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9602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1E2440-1A4D-5C65-FDBF-FA388F53E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F7333-02CB-EBD0-3E04-5AC256B64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7175AC-2D90-BDF9-926F-F18536CEF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B67068-7125-3764-FAE2-C4013207C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CDA3A0-0D7E-A972-A48C-72CCEAA8C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072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B0F2C2-0E1C-8A5C-4FE5-CA467C924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221E1A-4E7A-0C91-1CE2-C4397A48D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B808EB-A9DF-5FB4-AC0B-8A2563072D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456E20-F821-34AD-2723-493F6B5B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1219AF-289A-0D7F-336F-201B5CF1B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EA0F91-6C87-2C2D-B07D-5E3CE909B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01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E7255B-292E-C9C1-7DC8-B9A6AC054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38A473-5BF7-8B79-2336-A09BCC3EE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BFFC683-6533-DD41-4022-A172F847A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3AF367-6F69-3D97-0940-EEB204E8A7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B09579F-D77F-649E-BF28-7E8826D4B7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DE0C4FD-F13F-2293-884E-E2E034E6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87E567-7C05-F7E5-7A53-FE89BC66E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CCDF328-76D4-ECC0-FE7E-D80399CE8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171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871EE1-027D-966C-8BE6-002583786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00EAC36-99CB-A538-EC11-D0F561E8B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B40D6B3-4066-89B8-43CC-E7B5DFC05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8B0818-0A20-E5AC-C8FD-4A774E67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06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1322954-E2C6-4A62-AEBB-4B4F0C5C7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267524-3C45-8FAF-80D4-3AEBFEE61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1DF03D-2727-2770-3E79-8A4D8C913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93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297C7-9C46-7000-EFEB-23225B13C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F8CCCD-99D2-D71C-41F9-EBE3106F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E2EFC2-9068-5774-99B5-E0AEF024A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D0DE93-90E3-D975-3408-E3C15A564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3A2F54-9F57-824B-0A3E-68BD1DDD3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3B058F-7C64-E435-28D6-E8A4E88A5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260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E8F61-9727-45A6-7646-6B7D2EC43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68486A-9F63-470A-672A-34DB463CBF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0D9D81-1BA0-C623-11DB-DE125BE43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DCE83D-C548-F281-0300-64973851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528DE9-CC84-C994-80A8-845D93949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3D1836-AA90-0C2F-3EE4-B18970E98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953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444906-986F-BB77-5AC0-0E4D2CB6D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C051DA-64F2-F58F-B24C-2992DB3D4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34E185-4399-E698-6FC4-1C98058D7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F75E3-FF0A-4533-A661-D3AF66D9C2D9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890891-AE7B-B2B3-E6E2-3A68E3E73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873A10-F08E-953F-83D7-EDD91E019E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1EC48F-DE56-4443-8FF3-566CD78E97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772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E88FCC2-BF4D-1D07-7568-D421516A2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41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9C95BF-ECB9-B704-22B3-748DECD33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43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B3F5DB6-E8FD-4F99-3E4E-77933BFBE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840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F657048-7059-1CB8-0DCE-72FFB0BEB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75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1F5750F-019D-3D2E-FF39-3259938008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201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B0FC5E-54B8-0827-CCA6-B30FCF405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8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9FB8DBA-FBF7-5FAC-BE86-3B59523D9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589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AB20696-AF8E-A815-E9D7-BCD3509B1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5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103DC5D-035D-F590-D43C-644C357FD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722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103DC5D-035D-F590-D43C-644C357FD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73AD0FA-CFAF-6C32-3F7B-40E32F7DC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610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9A4C36C-B04F-7CE1-B619-A5229CF5B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20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E10CAB4-17B8-4E6E-08FC-3A825EB3D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66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와이드스크린</PresentationFormat>
  <Paragraphs>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</dc:creator>
  <cp:lastModifiedBy>G</cp:lastModifiedBy>
  <cp:revision>2</cp:revision>
  <dcterms:created xsi:type="dcterms:W3CDTF">2024-03-29T08:32:49Z</dcterms:created>
  <dcterms:modified xsi:type="dcterms:W3CDTF">2024-03-29T08:36:56Z</dcterms:modified>
</cp:coreProperties>
</file>

<file path=docProps/thumbnail.jpeg>
</file>